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67" r:id="rId16"/>
    <p:sldId id="261" r:id="rId17"/>
    <p:sldId id="262" r:id="rId18"/>
    <p:sldId id="263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93" d="100"/>
          <a:sy n="93" d="100"/>
        </p:scale>
        <p:origin x="62" y="1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gchartz.com/" TargetMode="External"/><Relationship Id="rId7" Type="http://schemas.openxmlformats.org/officeDocument/2006/relationships/image" Target="../media/image24.jpe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/index.php?search=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gchartz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365" y="691661"/>
            <a:ext cx="9144635" cy="2027213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imes New Roman" panose="02020603050405020304" charset="0"/>
                <a:cs typeface="Times New Roman" panose="02020603050405020304" charset="0"/>
              </a:rPr>
              <a:t>“Analyzing pyschological effects &amp; benfits of playing video games”</a:t>
            </a:r>
            <a:br>
              <a:rPr lang="en-US" sz="3000" b="1" dirty="0">
                <a:latin typeface="Calibri" panose="020F0502020204030204" charset="0"/>
                <a:cs typeface="Calibri" panose="020F0502020204030204" charset="0"/>
              </a:rPr>
            </a:br>
            <a:br>
              <a:rPr lang="en-US" sz="3000" b="1" dirty="0">
                <a:latin typeface="Calibri" panose="020F0502020204030204" charset="0"/>
                <a:cs typeface="Calibri" panose="020F0502020204030204" charset="0"/>
              </a:rPr>
            </a:br>
            <a:endParaRPr lang="en-US" sz="3000" b="1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43077"/>
            <a:ext cx="9144000" cy="3671570"/>
          </a:xfrm>
        </p:spPr>
        <p:txBody>
          <a:bodyPr>
            <a:normAutofit fontScale="92500" lnSpcReduction="10000"/>
          </a:bodyPr>
          <a:lstStyle/>
          <a:p>
            <a:endParaRPr lang="en-US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		      </a:t>
            </a:r>
          </a:p>
          <a:p>
            <a:pPr algn="l"/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		        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By,</a:t>
            </a:r>
            <a:endParaRPr 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l"/>
            <a:r>
              <a:rPr lang="en-US" b="1" dirty="0">
                <a:latin typeface="Calibri" panose="020F0502020204030204" charset="0"/>
                <a:cs typeface="Calibri" panose="020F0502020204030204" charset="0"/>
                <a:sym typeface="+mn-ea"/>
              </a:rPr>
              <a:t>			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SAMIT DHAWAL        </a:t>
            </a:r>
          </a:p>
          <a:p>
            <a:pPr algn="l"/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			KUSHAL BELLANI</a:t>
            </a:r>
            <a:endParaRPr lang="en-US" b="1" dirty="0"/>
          </a:p>
          <a:p>
            <a:pPr algn="l"/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	 </a:t>
            </a:r>
            <a:endParaRPr lang="en-US" dirty="0"/>
          </a:p>
          <a:p>
            <a:pPr algn="l"/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							Date: 26-10-2021</a:t>
            </a:r>
          </a:p>
          <a:p>
            <a:pPr algn="l"/>
            <a:endParaRPr lang="en-US" b="1" dirty="0"/>
          </a:p>
          <a:p>
            <a:pPr algn="l"/>
            <a:endParaRPr lang="en-US" b="1" dirty="0"/>
          </a:p>
          <a:p>
            <a:pPr algn="l"/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11" name="Picture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3660" y="365125"/>
            <a:ext cx="4572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0" y="1119505"/>
            <a:ext cx="45910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48" y="1166813"/>
            <a:ext cx="46196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10" y="436245"/>
            <a:ext cx="45339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505" y="1691005"/>
            <a:ext cx="7773670" cy="468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15" name="Picture 15" descr="C:\Users\Dell\Pictures\Screenshots\Mini Project\Screenshot (412)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" t="23195" r="40695" b="58786"/>
          <a:stretch>
            <a:fillRect/>
          </a:stretch>
        </p:blipFill>
        <p:spPr>
          <a:xfrm>
            <a:off x="838200" y="0"/>
            <a:ext cx="10516870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6" descr="C:\Users\Dell\Pictures\Screenshots\Mini Project\Screenshot (413)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 t="23578" r="40048" b="21022"/>
          <a:stretch>
            <a:fillRect/>
          </a:stretch>
        </p:blipFill>
        <p:spPr>
          <a:xfrm>
            <a:off x="2433320" y="2419350"/>
            <a:ext cx="743331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18" name="Picture 18" descr="C:\Users\Dell\Pictures\Screenshots\Mini Project\Screenshot (426)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r="53742" b="84473"/>
          <a:stretch>
            <a:fillRect/>
          </a:stretch>
        </p:blipFill>
        <p:spPr>
          <a:xfrm>
            <a:off x="838200" y="0"/>
            <a:ext cx="10514965" cy="169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9" descr="C:\Users\Dell\Pictures\Screenshots\Mini Project\Screenshot (427)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1" r="35735" b="8946"/>
          <a:stretch>
            <a:fillRect/>
          </a:stretch>
        </p:blipFill>
        <p:spPr>
          <a:xfrm>
            <a:off x="2138045" y="1971675"/>
            <a:ext cx="799338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20" name="Picture 20" descr="C:\Users\Dell\Pictures\Screenshots\Mini Project\Screenshot (428)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8" r="52448" b="80064"/>
          <a:stretch>
            <a:fillRect/>
          </a:stretch>
        </p:blipFill>
        <p:spPr>
          <a:xfrm>
            <a:off x="838200" y="0"/>
            <a:ext cx="105156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1" descr="C:\Users\Dell\Pictures\Screenshots\Mini Project\Screenshot (429)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" r="69161" b="8371"/>
          <a:stretch>
            <a:fillRect/>
          </a:stretch>
        </p:blipFill>
        <p:spPr>
          <a:xfrm>
            <a:off x="3287395" y="2249805"/>
            <a:ext cx="4808220" cy="460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22" name="Picture 22" descr="C:\Users\Dell\Pictures\Screenshots\Mini Project\Screenshot (430)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0" r="46086" b="84281"/>
          <a:stretch>
            <a:fillRect/>
          </a:stretch>
        </p:blipFill>
        <p:spPr>
          <a:xfrm>
            <a:off x="837565" y="0"/>
            <a:ext cx="10516235" cy="169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3" descr="C:\Users\Dell\Pictures\Screenshots\Mini Project\Screenshot (431)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" r="35304" b="9713"/>
          <a:stretch>
            <a:fillRect/>
          </a:stretch>
        </p:blipFill>
        <p:spPr>
          <a:xfrm>
            <a:off x="1920875" y="2186940"/>
            <a:ext cx="8364220" cy="3644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/>
              <a:t>The fields data available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en-US" sz="3000" dirty="0">
                <a:sym typeface="+mn-ea"/>
              </a:rPr>
              <a:t>• Rank - Ranking of overall sales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ym typeface="+mn-ea"/>
              </a:rPr>
              <a:t>• Name - The games name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ym typeface="+mn-ea"/>
              </a:rPr>
              <a:t>• Platform - Platform of the games release (i.e. PC,PS4, etc.)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ym typeface="+mn-ea"/>
              </a:rPr>
              <a:t>• Year - Year of the game's release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ym typeface="+mn-ea"/>
              </a:rPr>
              <a:t>• Genre - Genre of the game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ym typeface="+mn-ea"/>
              </a:rPr>
              <a:t>• Publisher - Publisher of the game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ym typeface="+mn-ea"/>
              </a:rPr>
              <a:t>• </a:t>
            </a:r>
            <a:r>
              <a:rPr lang="en-US" sz="3000" dirty="0" err="1">
                <a:sym typeface="+mn-ea"/>
              </a:rPr>
              <a:t>NA_Sales</a:t>
            </a:r>
            <a:r>
              <a:rPr lang="en-US" sz="3000" dirty="0">
                <a:sym typeface="+mn-ea"/>
              </a:rPr>
              <a:t> - Sales in North America (in millions)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ym typeface="+mn-ea"/>
              </a:rPr>
              <a:t>• </a:t>
            </a:r>
            <a:r>
              <a:rPr lang="en-US" sz="3000" dirty="0" err="1">
                <a:sym typeface="+mn-ea"/>
              </a:rPr>
              <a:t>EU_Sales</a:t>
            </a:r>
            <a:r>
              <a:rPr lang="en-US" sz="3000" dirty="0">
                <a:sym typeface="+mn-ea"/>
              </a:rPr>
              <a:t> - Sales in Europe (in millions)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ym typeface="+mn-ea"/>
              </a:rPr>
              <a:t>• </a:t>
            </a:r>
            <a:r>
              <a:rPr lang="en-US" sz="3000" dirty="0" err="1">
                <a:sym typeface="+mn-ea"/>
              </a:rPr>
              <a:t>JP_Sales</a:t>
            </a:r>
            <a:r>
              <a:rPr lang="en-US" sz="3000" dirty="0">
                <a:sym typeface="+mn-ea"/>
              </a:rPr>
              <a:t> - Sales in Japan (in millions)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ym typeface="+mn-ea"/>
              </a:rPr>
              <a:t>• </a:t>
            </a:r>
            <a:r>
              <a:rPr lang="en-US" sz="3000" dirty="0" err="1">
                <a:sym typeface="+mn-ea"/>
              </a:rPr>
              <a:t>Other_Sales</a:t>
            </a:r>
            <a:r>
              <a:rPr lang="en-US" sz="3000" dirty="0">
                <a:sym typeface="+mn-ea"/>
              </a:rPr>
              <a:t> - Sales in the rest of the world (in millions)</a:t>
            </a:r>
            <a:endParaRPr lang="en-US" sz="3000" dirty="0"/>
          </a:p>
          <a:p>
            <a:pPr marL="0" indent="0">
              <a:buNone/>
            </a:pPr>
            <a:r>
              <a:rPr lang="en-US" sz="3000" dirty="0">
                <a:sym typeface="+mn-ea"/>
              </a:rPr>
              <a:t>• </a:t>
            </a:r>
            <a:r>
              <a:rPr lang="en-US" sz="3000" dirty="0" err="1">
                <a:sym typeface="+mn-ea"/>
              </a:rPr>
              <a:t>Global_Sales</a:t>
            </a:r>
            <a:r>
              <a:rPr lang="en-US" sz="3000" dirty="0">
                <a:sym typeface="+mn-ea"/>
              </a:rPr>
              <a:t> - Total worldwide sales.</a:t>
            </a:r>
            <a:endParaRPr lang="en-IN" sz="3000" dirty="0"/>
          </a:p>
          <a:p>
            <a:endParaRPr lang="en-US"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Advantages of the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en-US"/>
              <a:t>Pig is a high level tool which has ability to process large sets of data.</a:t>
            </a:r>
          </a:p>
          <a:p>
            <a:r>
              <a:rPr lang="en-US"/>
              <a:t>It is Data Flow Language, not declarative unlike SQL, Hence we can easily follow the commands.</a:t>
            </a:r>
          </a:p>
          <a:p>
            <a:r>
              <a:rPr lang="en-US"/>
              <a:t>Pig is very easy to write as well as read.</a:t>
            </a:r>
          </a:p>
          <a:p>
            <a:r>
              <a:rPr lang="en-US"/>
              <a:t>It needs less development time.</a:t>
            </a:r>
          </a:p>
          <a:p>
            <a:r>
              <a:rPr lang="en-US"/>
              <a:t>Pig helps us save memory for storage in our local or data storage.</a:t>
            </a:r>
          </a:p>
          <a:p>
            <a:r>
              <a:rPr lang="en-US" dirty="0">
                <a:sym typeface="+mn-ea"/>
              </a:rPr>
              <a:t>Pig causes lesser code efficiency as compared to </a:t>
            </a:r>
            <a:r>
              <a:rPr lang="en-US" dirty="0" err="1">
                <a:sym typeface="+mn-ea"/>
              </a:rPr>
              <a:t>MapReduce</a:t>
            </a:r>
            <a:r>
              <a:rPr lang="en-US" dirty="0">
                <a:sym typeface="+mn-ea"/>
              </a:rPr>
              <a:t>.</a:t>
            </a:r>
          </a:p>
          <a:p>
            <a:r>
              <a:rPr lang="en-US" dirty="0">
                <a:sym typeface="+mn-ea"/>
              </a:rPr>
              <a:t>Pig is also faster.</a:t>
            </a:r>
          </a:p>
          <a:p>
            <a:r>
              <a:rPr lang="en-US" dirty="0">
                <a:sym typeface="+mn-ea"/>
              </a:rPr>
              <a:t>Instead of verifying one by one data, Pig is allowing us to filter out the expected result by just commands. </a:t>
            </a:r>
            <a:endParaRPr lang="en-US" dirty="0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0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Disadvantages of the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Not mature: Even if it has been around for quite some time, it is still in the development.</a:t>
            </a:r>
          </a:p>
          <a:p>
            <a:r>
              <a:rPr lang="en-US"/>
              <a:t>Support: Stackoverflow and Google genrally does not lead good solutions for the problems.</a:t>
            </a:r>
          </a:p>
          <a:p>
            <a:r>
              <a:rPr lang="en-US"/>
              <a:t>There is not a good idle or plugin for Vim which provides more functionality than syntax completion to write the pig scripts.</a:t>
            </a:r>
          </a:p>
          <a:p>
            <a:r>
              <a:rPr lang="en-US"/>
              <a:t>The commands are not ececuted unless either we dump or store an intermediate or final result. This increases the iteration between debug and resolving the issue.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Tools &amp;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VMware</a:t>
            </a:r>
          </a:p>
          <a:p>
            <a:r>
              <a:rPr lang="en-US"/>
              <a:t>Cloudera</a:t>
            </a:r>
          </a:p>
          <a:p>
            <a:r>
              <a:rPr lang="en-US"/>
              <a:t>Pig</a:t>
            </a:r>
          </a:p>
          <a:p>
            <a:r>
              <a:rPr lang="en-US"/>
              <a:t>Pig Lagtin Language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Hence, by using the tools like Pig, we are abled to find the tasks that were assigned to us very easily and effectively.</a:t>
            </a:r>
          </a:p>
          <a:p>
            <a:pPr marL="0" indent="0">
              <a:buNone/>
            </a:pPr>
            <a:r>
              <a:rPr lang="en-US"/>
              <a:t>We covered major all the outcomes that were expected.</a:t>
            </a:r>
          </a:p>
          <a:p>
            <a:pPr marL="0" indent="0">
              <a:buNone/>
            </a:pPr>
            <a:r>
              <a:rPr lang="en-US"/>
              <a:t>And we got little bit idea &amp; concepts of vgchartz.com platform as well.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65" y="448945"/>
            <a:ext cx="10515600" cy="804545"/>
          </a:xfrm>
        </p:spPr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Objective</a:t>
            </a:r>
          </a:p>
          <a:p>
            <a:r>
              <a:rPr lang="en-US"/>
              <a:t>Expected Outcome</a:t>
            </a:r>
          </a:p>
          <a:p>
            <a:r>
              <a:rPr lang="en-US"/>
              <a:t>Output Screen shots</a:t>
            </a:r>
          </a:p>
          <a:p>
            <a:r>
              <a:rPr lang="en-US"/>
              <a:t>The fields data available</a:t>
            </a:r>
          </a:p>
          <a:p>
            <a:r>
              <a:rPr lang="en-US"/>
              <a:t>Advantages of the tool</a:t>
            </a:r>
          </a:p>
          <a:p>
            <a:r>
              <a:rPr lang="en-US"/>
              <a:t>Disadvantages of the tool</a:t>
            </a:r>
          </a:p>
          <a:p>
            <a:r>
              <a:rPr lang="en-US"/>
              <a:t>Tools &amp; Technology</a:t>
            </a:r>
          </a:p>
          <a:p>
            <a:r>
              <a:rPr lang="en-US"/>
              <a:t>Conclusion</a:t>
            </a:r>
          </a:p>
          <a:p>
            <a:r>
              <a:rPr lang="en-US"/>
              <a:t>References</a:t>
            </a:r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hlinkClick r:id="rId2" action="ppaction://hlinkfile"/>
              </a:rPr>
              <a:t>google.com</a:t>
            </a:r>
            <a:endParaRPr lang="en-US"/>
          </a:p>
          <a:p>
            <a:r>
              <a:rPr lang="en-US">
                <a:hlinkClick r:id="rId3" action="ppaction://hlinkfile"/>
              </a:rPr>
              <a:t>vgchartz.com</a:t>
            </a:r>
          </a:p>
          <a:p>
            <a:r>
              <a:rPr lang="en-US">
                <a:hlinkClick r:id="rId4" action="ppaction://hlinkfile"/>
              </a:rPr>
              <a:t>wikipedia.org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102" name="Picture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3553460" y="1468755"/>
            <a:ext cx="2042795" cy="819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>
            <a:fillRect/>
          </a:stretch>
        </p:blipFill>
        <p:spPr>
          <a:xfrm>
            <a:off x="3730625" y="2565400"/>
            <a:ext cx="1997075" cy="1061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>
            <a:fillRect/>
          </a:stretch>
        </p:blipFill>
        <p:spPr>
          <a:xfrm>
            <a:off x="3951605" y="3905250"/>
            <a:ext cx="1555750" cy="1304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850" y="0"/>
            <a:ext cx="10515600" cy="1325563"/>
          </a:xfrm>
        </p:spPr>
        <p:txBody>
          <a:bodyPr/>
          <a:lstStyle/>
          <a:p>
            <a:pPr algn="ctr"/>
            <a:r>
              <a:rPr lang="en-US" sz="8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 </a:t>
            </a: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682047" y="1174432"/>
            <a:ext cx="4827905" cy="45091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433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90">
                <a:latin typeface="Calibri" panose="020F0502020204030204" charset="0"/>
                <a:cs typeface="Calibri" panose="020F0502020204030204" charset="0"/>
                <a:sym typeface="+mn-ea"/>
              </a:rPr>
              <a:t>Introduction</a:t>
            </a:r>
            <a:br>
              <a:rPr lang="en-US">
                <a:latin typeface="Calibri" panose="020F0502020204030204" charset="0"/>
                <a:cs typeface="Calibri" panose="020F0502020204030204" charset="0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VGChartz is a network of five  video game websites namely VGChartz, gamrFeed, gamrReview, gamrTV and gamrConnect.</a:t>
            </a:r>
          </a:p>
          <a:p>
            <a:r>
              <a:rPr lang="en-US"/>
              <a:t>VGChartz is a video game sales tracking website that provide weekly sales figures of console software and hardware by region.</a:t>
            </a:r>
          </a:p>
          <a:p>
            <a:r>
              <a:rPr lang="en-US"/>
              <a:t>This VGChartz site was launched in June 2005 and is owned by Brett Walton.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3200"/>
              <a:t>To analyze the pyschological benefits and effects of playing Video Games on the data taken from the scrap of </a:t>
            </a:r>
            <a:r>
              <a:rPr lang="en-US" sz="3200">
                <a:hlinkClick r:id="rId2" action="ppaction://hlinkfile"/>
              </a:rPr>
              <a:t>vgchartz.com</a:t>
            </a:r>
            <a:endParaRPr 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Expected 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US"/>
              <a:t>So the major Outcome are:</a:t>
            </a:r>
          </a:p>
          <a:p>
            <a:r>
              <a:rPr lang="en-US"/>
              <a:t>Will be able to find which game reported highest Sales in Japan ever.</a:t>
            </a:r>
          </a:p>
          <a:p>
            <a:r>
              <a:rPr lang="en-US"/>
              <a:t>Will be able to find which games in North America soled over 5 million USD.</a:t>
            </a:r>
          </a:p>
          <a:p>
            <a:r>
              <a:rPr lang="en-US"/>
              <a:t>To find how much sale did ‘Grand Theft Auto: San Andreas’ report in the rest of the world.</a:t>
            </a:r>
          </a:p>
          <a:p>
            <a:r>
              <a:rPr lang="en-US"/>
              <a:t>Will be able o find which place did ‘Call of Duty: Ghosts’ gain maximum sales.</a:t>
            </a:r>
          </a:p>
          <a:p>
            <a:r>
              <a:rPr lang="en-US"/>
              <a:t>Will be able to find which genre of games is the most popular?</a:t>
            </a:r>
          </a:p>
          <a:p>
            <a:r>
              <a:rPr lang="en-US"/>
              <a:t>Will be able to find how many percent games does Electronic Arts Publish?</a:t>
            </a:r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11605"/>
          </a:xfrm>
        </p:spPr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Output Screen Shots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835" y="1411605"/>
            <a:ext cx="10257790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77620" y="2781935"/>
            <a:ext cx="4695825" cy="5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45" y="2762250"/>
            <a:ext cx="4657725" cy="60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490" y="3369310"/>
            <a:ext cx="638238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6095" y="1421130"/>
            <a:ext cx="11180445" cy="144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45870" y="3173095"/>
            <a:ext cx="4695825" cy="55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315" y="3173095"/>
            <a:ext cx="4657725" cy="51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490" y="3648075"/>
            <a:ext cx="638238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7" name="Picture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14445" y="877570"/>
            <a:ext cx="45624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84400" y="2199005"/>
            <a:ext cx="7631430" cy="352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9" name="Picture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0430" y="660400"/>
            <a:ext cx="5193030" cy="9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60295" y="2018665"/>
            <a:ext cx="735393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662</Words>
  <Application>Microsoft Office PowerPoint</Application>
  <PresentationFormat>Widescreen</PresentationFormat>
  <Paragraphs>91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“Analyzing pyschological effects &amp; benfits of playing video games”  </vt:lpstr>
      <vt:lpstr>Table of Contents</vt:lpstr>
      <vt:lpstr>Introduction </vt:lpstr>
      <vt:lpstr>Objective</vt:lpstr>
      <vt:lpstr>Expected Outcome</vt:lpstr>
      <vt:lpstr>Output Screen Shots</vt:lpstr>
      <vt:lpstr> </vt:lpstr>
      <vt:lpstr> </vt:lpstr>
      <vt:lpstr> </vt:lpstr>
      <vt:lpstr> </vt:lpstr>
      <vt:lpstr> </vt:lpstr>
      <vt:lpstr> </vt:lpstr>
      <vt:lpstr> </vt:lpstr>
      <vt:lpstr> </vt:lpstr>
      <vt:lpstr>The fields data available</vt:lpstr>
      <vt:lpstr>Advantages of the tool</vt:lpstr>
      <vt:lpstr>Disadvantages of the tool</vt:lpstr>
      <vt:lpstr>Tools &amp; Technology</vt:lpstr>
      <vt:lpstr>Conclusion</vt:lpstr>
      <vt:lpstr>References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BDA MINI PROJECT Presntation  on “Analyzing pyschological effects &amp; benfits of playing video games”  </dc:title>
  <dc:creator/>
  <cp:lastModifiedBy>Samit Dhawal</cp:lastModifiedBy>
  <cp:revision>31</cp:revision>
  <dcterms:created xsi:type="dcterms:W3CDTF">2021-10-24T14:12:00Z</dcterms:created>
  <dcterms:modified xsi:type="dcterms:W3CDTF">2024-01-24T11:21:24Z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6F44BDFA7AB74AF599E6A6843E242188</vt:lpwstr>
  </property>
  <property fmtid="{D5CDD505-2E9C-101B-9397-08002B2CF9AE}" pid="3" name="KSOProductBuildVer">
    <vt:lpwstr>1033-11.2.0.10323</vt:lpwstr>
  </property>
</Properties>
</file>